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98" r:id="rId5"/>
    <p:sldId id="293" r:id="rId6"/>
    <p:sldId id="307" r:id="rId7"/>
    <p:sldId id="306" r:id="rId8"/>
    <p:sldId id="301" r:id="rId9"/>
    <p:sldId id="302" r:id="rId10"/>
    <p:sldId id="303" r:id="rId11"/>
    <p:sldId id="308" r:id="rId12"/>
    <p:sldId id="304" r:id="rId13"/>
    <p:sldId id="305" r:id="rId14"/>
    <p:sldId id="309" r:id="rId15"/>
    <p:sldId id="294" r:id="rId16"/>
    <p:sldId id="300" r:id="rId17"/>
    <p:sldId id="292" r:id="rId18"/>
    <p:sldId id="291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2" autoAdjust="0"/>
  </p:normalViewPr>
  <p:slideViewPr>
    <p:cSldViewPr snapToGrid="0" showGuides="1">
      <p:cViewPr varScale="1">
        <p:scale>
          <a:sx n="85" d="100"/>
          <a:sy n="85" d="100"/>
        </p:scale>
        <p:origin x="96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7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9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9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8737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9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3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84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6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1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0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4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7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8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1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75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vishal_1/doconnec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8A3AC5-EA75-4FD0-AE00-88DEED0AE559}"/>
              </a:ext>
            </a:extLst>
          </p:cNvPr>
          <p:cNvSpPr txBox="1"/>
          <p:nvPr/>
        </p:nvSpPr>
        <p:spPr>
          <a:xfrm>
            <a:off x="750770" y="1020278"/>
            <a:ext cx="10000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Capstone Project : </a:t>
            </a:r>
            <a:r>
              <a:rPr lang="en-US" sz="4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DoConnect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ADA77E11-C69B-4B1D-9942-5C903FCFB511}"/>
              </a:ext>
            </a:extLst>
          </p:cNvPr>
          <p:cNvSpPr txBox="1">
            <a:spLocks/>
          </p:cNvSpPr>
          <p:nvPr/>
        </p:nvSpPr>
        <p:spPr>
          <a:xfrm>
            <a:off x="1546225" y="3116581"/>
            <a:ext cx="10515600" cy="3427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Group-3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                           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	                           </a:t>
            </a:r>
          </a:p>
          <a:p>
            <a:pPr>
              <a:lnSpc>
                <a:spcPct val="120000"/>
              </a:lnSpc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Vishal Bharti– Team Leader</a:t>
            </a:r>
            <a:b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		Alok Sinha</a:t>
            </a:r>
            <a:b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		             Neeraj Shekhawat</a:t>
            </a:r>
            <a:b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	        Spoorthi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09A3CD-AFFB-41D2-9197-40E670EA0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3429000"/>
            <a:ext cx="8786191" cy="2923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378"/>
            <a:ext cx="5937984" cy="2886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56" y="327378"/>
            <a:ext cx="5486400" cy="28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09795"/>
            <a:ext cx="10058400" cy="45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4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01CD-A8CC-4B06-90CC-A51C9447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897467"/>
          </a:xfrm>
        </p:spPr>
        <p:txBody>
          <a:bodyPr>
            <a:normAutofit/>
          </a:bodyPr>
          <a:lstStyle/>
          <a:p>
            <a:r>
              <a:rPr lang="en-US" sz="4000" b="1" dirty="0"/>
              <a:t>DATABASE STRUCTURE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8CE8ED-3D04-448A-9D92-408371B5F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533" y="1247775"/>
            <a:ext cx="10870142" cy="4841875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3500" dirty="0"/>
              <a:t>– </a:t>
            </a:r>
            <a:r>
              <a:rPr lang="en-US" sz="3500" b="1" dirty="0">
                <a:solidFill>
                  <a:schemeClr val="tx1"/>
                </a:solidFill>
              </a:rPr>
              <a:t>DoConnect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TABLES:-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 bean</a:t>
            </a:r>
            <a:endParaRPr lang="en-US" sz="3500" b="1" dirty="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 Table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Question_Answer Table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Answer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Chatting Table</a:t>
            </a:r>
            <a:endParaRPr lang="en-US" sz="3600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endParaRPr lang="en-US" sz="3500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1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682165-6A21-4078-A89D-774F7511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20736" y="0"/>
            <a:ext cx="9733512" cy="1151696"/>
          </a:xfrm>
        </p:spPr>
        <p:txBody>
          <a:bodyPr/>
          <a:lstStyle/>
          <a:p>
            <a:r>
              <a:rPr lang="en-US" sz="40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834390"/>
            <a:ext cx="8446770" cy="6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3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2FBE78-7EDE-40DA-8152-1EF34BD2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8009"/>
            <a:ext cx="10515600" cy="1029904"/>
          </a:xfrm>
        </p:spPr>
        <p:txBody>
          <a:bodyPr>
            <a:normAutofit/>
          </a:bodyPr>
          <a:lstStyle/>
          <a:p>
            <a:r>
              <a:rPr lang="en-US" sz="4000" b="1" dirty="0"/>
              <a:t>MICROSERVICE STRUCTURE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F06CD4C-0C4C-40AF-B842-F2E00915CC43}"/>
              </a:ext>
            </a:extLst>
          </p:cNvPr>
          <p:cNvSpPr/>
          <p:nvPr/>
        </p:nvSpPr>
        <p:spPr>
          <a:xfrm>
            <a:off x="5280917" y="3429000"/>
            <a:ext cx="1489753" cy="854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EurekaServe</a:t>
            </a:r>
            <a:r>
              <a:rPr lang="en-IN" dirty="0"/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4A3AB50-5E35-4528-B446-F59C0BA975BE}"/>
              </a:ext>
            </a:extLst>
          </p:cNvPr>
          <p:cNvSpPr/>
          <p:nvPr/>
        </p:nvSpPr>
        <p:spPr>
          <a:xfrm>
            <a:off x="2078206" y="4131474"/>
            <a:ext cx="1952090" cy="602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doConnectAdminService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E16BF3-8CEF-4626-8162-EC72DF1F63CA}"/>
              </a:ext>
            </a:extLst>
          </p:cNvPr>
          <p:cNvSpPr/>
          <p:nvPr/>
        </p:nvSpPr>
        <p:spPr>
          <a:xfrm>
            <a:off x="8161705" y="4131475"/>
            <a:ext cx="2224218" cy="602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doConnectUser</a:t>
            </a:r>
          </a:p>
          <a:p>
            <a:pPr algn="ctr"/>
            <a:r>
              <a:rPr lang="en-IN" dirty="0"/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BDFD0F-BF42-4C51-BDCA-650E8068053D}"/>
              </a:ext>
            </a:extLst>
          </p:cNvPr>
          <p:cNvSpPr/>
          <p:nvPr/>
        </p:nvSpPr>
        <p:spPr>
          <a:xfrm>
            <a:off x="5275780" y="5241062"/>
            <a:ext cx="1489752" cy="59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Angular(UI)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9A91398-D0A3-49C3-8042-89B4BC6AE9DF}"/>
              </a:ext>
            </a:extLst>
          </p:cNvPr>
          <p:cNvSpPr/>
          <p:nvPr/>
        </p:nvSpPr>
        <p:spPr>
          <a:xfrm>
            <a:off x="5241019" y="2550604"/>
            <a:ext cx="1489752" cy="444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1F7CF5BF-B89A-443C-9538-3C74F4D068F0}"/>
              </a:ext>
            </a:extLst>
          </p:cNvPr>
          <p:cNvCxnSpPr>
            <a:cxnSpLocks/>
          </p:cNvCxnSpPr>
          <p:nvPr/>
        </p:nvCxnSpPr>
        <p:spPr>
          <a:xfrm flipH="1" flipV="1">
            <a:off x="6762423" y="3649279"/>
            <a:ext cx="1866558" cy="443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E175B07-B388-4BE5-84BD-80F88649D160}"/>
              </a:ext>
            </a:extLst>
          </p:cNvPr>
          <p:cNvCxnSpPr>
            <a:cxnSpLocks/>
          </p:cNvCxnSpPr>
          <p:nvPr/>
        </p:nvCxnSpPr>
        <p:spPr>
          <a:xfrm flipH="1">
            <a:off x="3763169" y="3678149"/>
            <a:ext cx="1512611" cy="385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3445589-9E34-4426-B51B-6CBB02E8BB12}"/>
              </a:ext>
            </a:extLst>
          </p:cNvPr>
          <p:cNvCxnSpPr>
            <a:cxnSpLocks/>
          </p:cNvCxnSpPr>
          <p:nvPr/>
        </p:nvCxnSpPr>
        <p:spPr>
          <a:xfrm>
            <a:off x="3306568" y="4794202"/>
            <a:ext cx="1932740" cy="6729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C1B09E5-1232-4455-82F3-D047BC1015A4}"/>
              </a:ext>
            </a:extLst>
          </p:cNvPr>
          <p:cNvCxnSpPr>
            <a:cxnSpLocks/>
          </p:cNvCxnSpPr>
          <p:nvPr/>
        </p:nvCxnSpPr>
        <p:spPr>
          <a:xfrm flipH="1">
            <a:off x="6864335" y="4863488"/>
            <a:ext cx="2111340" cy="6729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B180ED7-C234-44F6-8515-DEF5BD93FC6D}"/>
              </a:ext>
            </a:extLst>
          </p:cNvPr>
          <p:cNvCxnSpPr>
            <a:cxnSpLocks/>
          </p:cNvCxnSpPr>
          <p:nvPr/>
        </p:nvCxnSpPr>
        <p:spPr>
          <a:xfrm flipV="1">
            <a:off x="3246634" y="2763749"/>
            <a:ext cx="1952090" cy="3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5676A1A-2E64-4D4B-A2AF-D76B20B86453}"/>
              </a:ext>
            </a:extLst>
          </p:cNvPr>
          <p:cNvCxnSpPr>
            <a:cxnSpLocks/>
          </p:cNvCxnSpPr>
          <p:nvPr/>
        </p:nvCxnSpPr>
        <p:spPr>
          <a:xfrm>
            <a:off x="3246634" y="2794571"/>
            <a:ext cx="0" cy="131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E89D3244-0DD5-4E4D-BDEC-FC92572BE595}"/>
              </a:ext>
            </a:extLst>
          </p:cNvPr>
          <p:cNvCxnSpPr>
            <a:cxnSpLocks/>
          </p:cNvCxnSpPr>
          <p:nvPr/>
        </p:nvCxnSpPr>
        <p:spPr>
          <a:xfrm>
            <a:off x="8862186" y="2795128"/>
            <a:ext cx="47862" cy="131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6079DE8-E962-4477-9BF9-E793C27E6BBD}"/>
              </a:ext>
            </a:extLst>
          </p:cNvPr>
          <p:cNvCxnSpPr>
            <a:cxnSpLocks/>
          </p:cNvCxnSpPr>
          <p:nvPr/>
        </p:nvCxnSpPr>
        <p:spPr>
          <a:xfrm>
            <a:off x="6818700" y="2763749"/>
            <a:ext cx="2040019" cy="43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01CD-A8CC-4B06-90CC-A51C9447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897467"/>
          </a:xfrm>
        </p:spPr>
        <p:txBody>
          <a:bodyPr>
            <a:normAutofit/>
          </a:bodyPr>
          <a:lstStyle/>
          <a:p>
            <a:r>
              <a:rPr lang="en-US" sz="4000" b="1" dirty="0"/>
              <a:t>FOLDER STRUCTURE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8CE8ED-3D04-448A-9D92-408371B5F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533" y="1982804"/>
            <a:ext cx="10720917" cy="4106846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NAME  </a:t>
            </a:r>
            <a:r>
              <a:rPr lang="en-US" dirty="0"/>
              <a:t>– </a:t>
            </a:r>
            <a:r>
              <a:rPr lang="en-US" b="1" dirty="0">
                <a:solidFill>
                  <a:schemeClr val="tx1"/>
                </a:solidFill>
              </a:rPr>
              <a:t>DoConnect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doadminMicroservice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douserMicroservice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EurekaServer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Angular 11</a:t>
            </a:r>
          </a:p>
        </p:txBody>
      </p:sp>
    </p:spTree>
    <p:extLst>
      <p:ext uri="{BB962C8B-B14F-4D97-AF65-F5344CB8AC3E}">
        <p14:creationId xmlns:p14="http://schemas.microsoft.com/office/powerpoint/2010/main" val="1377665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xmlns="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57752"/>
            <a:ext cx="12191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D8B66B-3BE0-4F77-93AC-1EEB567EAC3B}"/>
              </a:ext>
            </a:extLst>
          </p:cNvPr>
          <p:cNvSpPr txBox="1"/>
          <p:nvPr/>
        </p:nvSpPr>
        <p:spPr>
          <a:xfrm>
            <a:off x="5149516" y="2377440"/>
            <a:ext cx="63526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atin typeface="Arial Black" panose="020B0A04020102020204" pitchFamily="34" charset="0"/>
              </a:rPr>
              <a:t>Thank You !!!</a:t>
            </a:r>
            <a:endParaRPr lang="en-US" sz="6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01CD-A8CC-4B06-90CC-A51C9447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89746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GIT REPOSITORY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8CE8ED-3D04-448A-9D92-408371B5F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533" y="1982804"/>
            <a:ext cx="10720917" cy="4106846"/>
          </a:xfrm>
        </p:spPr>
        <p:txBody>
          <a:bodyPr/>
          <a:lstStyle/>
          <a:p>
            <a:r>
              <a:rPr lang="en-US" u="sng" dirty="0">
                <a:effectLst/>
                <a:hlinkClick r:id="rId2"/>
              </a:rPr>
              <a:t>https://gitlab.com/vishal_1/doconnect</a:t>
            </a:r>
            <a:endParaRPr lang="en-US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51BC9-585C-48C9-8D3F-EBBCB45D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8826" y="11430"/>
            <a:ext cx="9825523" cy="685800"/>
          </a:xfrm>
        </p:spPr>
        <p:txBody>
          <a:bodyPr>
            <a:normAutofit/>
          </a:bodyPr>
          <a:lstStyle/>
          <a:p>
            <a:r>
              <a:rPr lang="en-US" sz="4000" dirty="0"/>
              <a:t>Flow </a:t>
            </a:r>
            <a:r>
              <a:rPr lang="en-US" sz="4000" dirty="0" smtClean="0"/>
              <a:t>diagram OF USER</a:t>
            </a:r>
            <a:endParaRPr lang="en-US" sz="4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E66A017B-D85C-406A-AAAC-56357F322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49" y="678752"/>
            <a:ext cx="6852201" cy="60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51BC9-585C-48C9-8D3F-EBBCB45D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0961" y="-273374"/>
            <a:ext cx="9733512" cy="893278"/>
          </a:xfrm>
        </p:spPr>
        <p:txBody>
          <a:bodyPr>
            <a:normAutofit/>
          </a:bodyPr>
          <a:lstStyle/>
          <a:p>
            <a:r>
              <a:rPr lang="en-US" sz="4000" dirty="0"/>
              <a:t>Flow </a:t>
            </a:r>
            <a:r>
              <a:rPr lang="en-US" sz="4000" dirty="0" smtClean="0"/>
              <a:t>diagram OF ADMIN</a:t>
            </a:r>
            <a:endParaRPr lang="en-US" sz="4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68AFA68F-16D5-4A80-A2B4-68658BBC7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8" y="619904"/>
            <a:ext cx="7092183" cy="61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8C5EF-AC93-4654-88ED-06145C2F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783948"/>
          </a:xfrm>
        </p:spPr>
        <p:txBody>
          <a:bodyPr/>
          <a:lstStyle/>
          <a:p>
            <a:r>
              <a:rPr lang="en-US" sz="1800" b="1" kern="0" cap="smal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kern="0" cap="small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Features</a:t>
            </a:r>
            <a:endParaRPr lang="en-US" sz="4000" dirty="0">
              <a:latin typeface="Bookman Old Style" panose="0205060405050502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1627EC-AE2F-48DF-B52B-27953940C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1977887"/>
            <a:ext cx="9733512" cy="4222885"/>
          </a:xfrm>
        </p:spPr>
        <p:txBody>
          <a:bodyPr/>
          <a:lstStyle/>
          <a:p>
            <a:r>
              <a:rPr lang="en-US" sz="2800" b="1" cap="small" dirty="0">
                <a:solidFill>
                  <a:schemeClr val="tx2">
                    <a:lumMod val="75000"/>
                  </a:schemeClr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85" y="2630311"/>
            <a:ext cx="8615347" cy="38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62C978-B622-44D0-88CF-8ECC6D8B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1290844"/>
          </a:xfrm>
        </p:spPr>
        <p:txBody>
          <a:bodyPr/>
          <a:lstStyle/>
          <a:p>
            <a:r>
              <a:rPr lang="en-US" sz="4000" b="1" cap="small" dirty="0">
                <a:solidFill>
                  <a:schemeClr val="tx2">
                    <a:lumMod val="75000"/>
                  </a:schemeClr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1800" b="1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67F890-9C8A-4DCF-A761-40E83243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1838740"/>
            <a:ext cx="5565913" cy="3826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A480DB-2B31-4962-8CCA-467F4B3E6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9" y="1838740"/>
            <a:ext cx="5327373" cy="38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247"/>
            <a:ext cx="6005689" cy="2903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61245"/>
            <a:ext cx="5754933" cy="2983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7" y="3515108"/>
            <a:ext cx="7399866" cy="31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2" y="113064"/>
            <a:ext cx="10058400" cy="328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6" y="3578578"/>
            <a:ext cx="10058400" cy="30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22472F-2BB0-4EFF-A195-7532BBCB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1181513"/>
          </a:xfrm>
        </p:spPr>
        <p:txBody>
          <a:bodyPr/>
          <a:lstStyle/>
          <a:p>
            <a:r>
              <a:rPr lang="en-US" sz="4000" b="1" cap="small" dirty="0">
                <a:solidFill>
                  <a:schemeClr val="tx2">
                    <a:lumMod val="75000"/>
                  </a:schemeClr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Interface</a:t>
            </a:r>
            <a:r>
              <a:rPr lang="en-US" sz="1800" b="1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CBAD28-9FDF-44DB-98A4-2F61F110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1948070"/>
            <a:ext cx="4701208" cy="380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97FA3A-E128-477C-BC92-1532396E8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3" y="1948071"/>
            <a:ext cx="5208104" cy="38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5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0</TotalTime>
  <Words>71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Bookman Old Style</vt:lpstr>
      <vt:lpstr>Calibri</vt:lpstr>
      <vt:lpstr>Calibri Light</vt:lpstr>
      <vt:lpstr>Rockwell</vt:lpstr>
      <vt:lpstr>Times New Roman</vt:lpstr>
      <vt:lpstr>Wingdings</vt:lpstr>
      <vt:lpstr>Damask</vt:lpstr>
      <vt:lpstr>PowerPoint Presentation</vt:lpstr>
      <vt:lpstr>GIT REPOSITORY</vt:lpstr>
      <vt:lpstr>Flow diagram OF USER</vt:lpstr>
      <vt:lpstr>Flow diagram OF ADMIN</vt:lpstr>
      <vt:lpstr> System Features</vt:lpstr>
      <vt:lpstr>User Interface </vt:lpstr>
      <vt:lpstr>PowerPoint Presentation</vt:lpstr>
      <vt:lpstr>PowerPoint Presentation</vt:lpstr>
      <vt:lpstr>Admin Interface </vt:lpstr>
      <vt:lpstr>PowerPoint Presentation</vt:lpstr>
      <vt:lpstr>PowerPoint Presentation</vt:lpstr>
      <vt:lpstr>DATABASE STRUCTURE</vt:lpstr>
      <vt:lpstr>E-R Diagram </vt:lpstr>
      <vt:lpstr>MICROSERVICE STRUCTURE</vt:lpstr>
      <vt:lpstr>FOLDER STRUCTURE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2021-12-29T04:06:49Z</dcterms:created>
  <dcterms:modified xsi:type="dcterms:W3CDTF">2022-01-07T09:36:14Z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